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6"/>
  </p:notesMasterIdLst>
  <p:sldIdLst>
    <p:sldId id="256" r:id="rId14"/>
    <p:sldId id="257" r:id="rId15"/>
    <p:sldId id="258" r:id="rId16"/>
    <p:sldId id="316" r:id="rId17"/>
    <p:sldId id="317" r:id="rId18"/>
    <p:sldId id="265" r:id="rId19"/>
    <p:sldId id="327" r:id="rId20"/>
    <p:sldId id="266" r:id="rId21"/>
    <p:sldId id="323" r:id="rId22"/>
    <p:sldId id="263" r:id="rId23"/>
    <p:sldId id="280" r:id="rId24"/>
    <p:sldId id="278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2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超越学科界限的认知基础第1组第五周学习汇报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60" y="358775"/>
            <a:ext cx="9133205" cy="6285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LOOKING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任意多边形 3"/>
          <p:cNvSpPr/>
          <p:nvPr/>
        </p:nvSpPr>
        <p:spPr bwMode="auto">
          <a:xfrm rot="2700000">
            <a:off x="3589338" y="128588"/>
            <a:ext cx="3973512" cy="3973512"/>
          </a:xfrm>
          <a:custGeom>
            <a:avLst/>
            <a:gdLst>
              <a:gd name="T0" fmla="*/ 135634 w 3973789"/>
              <a:gd name="T1" fmla="*/ 3182707 h 3973789"/>
              <a:gd name="T2" fmla="*/ 3182707 w 3973789"/>
              <a:gd name="T3" fmla="*/ 135634 h 3973789"/>
              <a:gd name="T4" fmla="*/ 3837601 w 3973789"/>
              <a:gd name="T5" fmla="*/ 135634 h 3973789"/>
              <a:gd name="T6" fmla="*/ 3837601 w 3973789"/>
              <a:gd name="T7" fmla="*/ 790528 h 3973789"/>
              <a:gd name="T8" fmla="*/ 790528 w 3973789"/>
              <a:gd name="T9" fmla="*/ 3837601 h 3973789"/>
              <a:gd name="T10" fmla="*/ 208276 w 3973789"/>
              <a:gd name="T11" fmla="*/ 3896941 h 3973789"/>
              <a:gd name="T12" fmla="*/ 205689 w 3973789"/>
              <a:gd name="T13" fmla="*/ 3894826 h 3973789"/>
              <a:gd name="T14" fmla="*/ 78409 w 3973789"/>
              <a:gd name="T15" fmla="*/ 3894826 h 3973789"/>
              <a:gd name="T16" fmla="*/ 78409 w 3973789"/>
              <a:gd name="T17" fmla="*/ 3767546 h 3973789"/>
              <a:gd name="T18" fmla="*/ 76294 w 3973789"/>
              <a:gd name="T19" fmla="*/ 3764959 h 3973789"/>
              <a:gd name="T20" fmla="*/ 135634 w 3973789"/>
              <a:gd name="T21" fmla="*/ 3182707 h 39737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541078" y="3703955"/>
            <a:ext cx="5318125" cy="927100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019743" y="194627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52228" y="3981768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938338"/>
            <a:ext cx="3889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65" y="3981768"/>
            <a:ext cx="3905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6" name="TextBox 13"/>
          <p:cNvSpPr txBox="1">
            <a:spLocks noChangeArrowheads="1"/>
          </p:cNvSpPr>
          <p:nvPr/>
        </p:nvSpPr>
        <p:spPr bwMode="auto">
          <a:xfrm>
            <a:off x="3683635" y="2031365"/>
            <a:ext cx="478536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建立逻辑图谱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64" name="TextBox 13"/>
          <p:cNvSpPr txBox="1">
            <a:spLocks noChangeArrowheads="1"/>
          </p:cNvSpPr>
          <p:nvPr/>
        </p:nvSpPr>
        <p:spPr bwMode="auto">
          <a:xfrm>
            <a:off x="4585335" y="4044315"/>
            <a:ext cx="437896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编辑翻译部分中的关键词条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6" descr="C:\Users\zhangyz16\Desktop\725px-张煜洲啦啦啦.jpg725px-张煜洲啦啦啦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25853" y="2006600"/>
            <a:ext cx="228727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15" descr="C:\Users\zhangyz16\Desktop\675px-黄轩宇.jpg675px-黄轩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2074" y="2006600"/>
            <a:ext cx="212979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1276350" y="5753100"/>
            <a:ext cx="27241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负责图谱的编辑工作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1571625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1403350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费家骏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1" name="TextBox 13"/>
          <p:cNvSpPr txBox="1">
            <a:spLocks noChangeArrowheads="1"/>
          </p:cNvSpPr>
          <p:nvPr/>
        </p:nvSpPr>
        <p:spPr bwMode="auto">
          <a:xfrm>
            <a:off x="5161915" y="5753100"/>
            <a:ext cx="56769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负责查阅文献，编写关键词条，以及撰写逻辑模型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516096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992688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黄轩宇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83761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669338" y="52879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张煜洲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927" name="图片 1" descr="C:\Users\zhangyz16\Desktop\费家骏.jpg费家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146142"/>
            <a:ext cx="3316287" cy="256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7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1301115"/>
            <a:ext cx="11788140" cy="2098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" y="3599815"/>
            <a:ext cx="5654040" cy="1479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35" y="3399155"/>
            <a:ext cx="6524625" cy="1729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402715"/>
            <a:ext cx="2636520" cy="2455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226820"/>
            <a:ext cx="5415280" cy="2631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" y="4278630"/>
            <a:ext cx="4229735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085" y="4088765"/>
            <a:ext cx="4278630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内容简介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10" y="358775"/>
            <a:ext cx="6414135" cy="6188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WPS 演示</Application>
  <PresentationFormat>自定义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msi</cp:lastModifiedBy>
  <cp:revision>36</cp:revision>
  <dcterms:created xsi:type="dcterms:W3CDTF">2015-07-30T01:13:00Z</dcterms:created>
  <dcterms:modified xsi:type="dcterms:W3CDTF">2017-10-23T16:00:07Z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